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7099300" cy="10234613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0230-F59A-9AF0-5EB9-B45DDFA85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856BC-2632-B52B-D1D1-71F4CC4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E611-121E-4860-AC33-438224248F14}" type="datetimeFigureOut">
              <a:rPr lang="en-AU" smtClean="0"/>
              <a:t>20/05/2026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7A0A7A-1082-DBE0-E45A-348C3089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CA1395-5FA0-4031-6E85-67F0312C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E448-BD07-4222-B405-783593EDC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61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CFD59A-F4C1-6FE8-46EB-0194CDDFE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46AAF-972A-3189-D076-1358FDE1B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0EE9C-58B5-875F-9741-F033BF26EF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16E611-121E-4860-AC33-438224248F14}" type="datetimeFigureOut">
              <a:rPr lang="en-AU" smtClean="0"/>
              <a:t>20/05/2026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44AF7-F9C0-A8AD-16A1-0109F54AB0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3E173-0C4F-1C9B-7037-B0CB8CA10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98E448-BD07-4222-B405-783593EDC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699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B9A0369-A64A-6B64-DB88-56B45B01A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chemeClr val="accent5"/>
                </a:solidFill>
              </a:rPr>
              <a:t>Idea: XXXXX</a:t>
            </a:r>
            <a:br>
              <a:rPr lang="en-US" sz="2400">
                <a:solidFill>
                  <a:schemeClr val="accent5"/>
                </a:solidFill>
              </a:rPr>
            </a:br>
            <a:br>
              <a:rPr lang="en-US" sz="2400">
                <a:solidFill>
                  <a:schemeClr val="accent5"/>
                </a:solidFill>
              </a:rPr>
            </a:br>
            <a:r>
              <a:rPr lang="en-US" sz="2000">
                <a:solidFill>
                  <a:schemeClr val="accent5"/>
                </a:solidFill>
              </a:rPr>
              <a:t>Participant Name: XXXX</a:t>
            </a:r>
            <a:br>
              <a:rPr lang="en-US" sz="2000">
                <a:solidFill>
                  <a:schemeClr val="accent5"/>
                </a:solidFill>
              </a:rPr>
            </a:br>
            <a:br>
              <a:rPr lang="en-US" sz="2000">
                <a:solidFill>
                  <a:schemeClr val="accent5"/>
                </a:solidFill>
              </a:rPr>
            </a:br>
            <a:r>
              <a:rPr lang="en-US" sz="2000">
                <a:solidFill>
                  <a:schemeClr val="accent5"/>
                </a:solidFill>
              </a:rPr>
              <a:t>Business Name: XXXX</a:t>
            </a:r>
            <a:br>
              <a:rPr lang="en-US" sz="2000">
                <a:solidFill>
                  <a:schemeClr val="accent5"/>
                </a:solidFill>
              </a:rPr>
            </a:br>
            <a:br>
              <a:rPr lang="en-US" sz="2000">
                <a:solidFill>
                  <a:schemeClr val="accent5"/>
                </a:solidFill>
              </a:rPr>
            </a:br>
            <a:r>
              <a:rPr lang="en-US" sz="2000">
                <a:solidFill>
                  <a:schemeClr val="accent5"/>
                </a:solidFill>
              </a:rPr>
              <a:t>Region: XXXX</a:t>
            </a:r>
            <a:endParaRPr lang="en-US" sz="2400" dirty="0">
              <a:solidFill>
                <a:schemeClr val="accent5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D200B7-4079-8753-FCEF-5FB93877101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55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AEC95D7A-9732-B7D6-7700-CC634715C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71462F-4A0E-76CD-7BCD-9434E336CE8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92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Idea: XXXXX  Participant Name: XXXX  Business Name: XXXX  Region: XXXX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SABRINA</dc:creator>
  <cp:lastModifiedBy>Johanna SABRINA</cp:lastModifiedBy>
  <cp:revision>1</cp:revision>
  <dcterms:created xsi:type="dcterms:W3CDTF">2026-05-20T05:25:23Z</dcterms:created>
  <dcterms:modified xsi:type="dcterms:W3CDTF">2026-05-20T05:25:23Z</dcterms:modified>
</cp:coreProperties>
</file>